
<file path=[Content_Types].xml><?xml version="1.0" encoding="utf-8"?>
<Types xmlns="http://schemas.openxmlformats.org/package/2006/content-types">
  <Default Extension="png" ContentType="image/pn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71" r:id="rId7"/>
    <p:sldId id="258" r:id="rId8"/>
    <p:sldId id="272" r:id="rId9"/>
    <p:sldId id="270" r:id="rId10"/>
    <p:sldId id="260" r:id="rId11"/>
    <p:sldId id="261" r:id="rId12"/>
    <p:sldId id="274" r:id="rId13"/>
    <p:sldId id="262" r:id="rId14"/>
    <p:sldId id="263" r:id="rId15"/>
    <p:sldId id="269" r:id="rId16"/>
    <p:sldId id="273" r:id="rId17"/>
    <p:sldId id="264" r:id="rId18"/>
    <p:sldId id="265" r:id="rId19"/>
    <p:sldId id="26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83" d="100"/>
          <a:sy n="83" d="100"/>
        </p:scale>
        <p:origin x="45" y="4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4/20/2017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4.pn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4.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2987" y="-99005"/>
            <a:ext cx="8915399" cy="2262781"/>
          </a:xfrm>
        </p:spPr>
        <p:txBody>
          <a:bodyPr>
            <a:normAutofit/>
          </a:bodyPr>
          <a:lstStyle/>
          <a:p>
            <a:r>
              <a:rPr lang="en-AU" sz="11500" dirty="0"/>
              <a:t>ANZAC Day </a:t>
            </a:r>
          </a:p>
        </p:txBody>
      </p:sp>
      <p:sp>
        <p:nvSpPr>
          <p:cNvPr id="3" name="Subtitle 2"/>
          <p:cNvSpPr>
            <a:spLocks noGrp="1"/>
          </p:cNvSpPr>
          <p:nvPr>
            <p:ph type="subTitle" idx="1"/>
          </p:nvPr>
        </p:nvSpPr>
        <p:spPr>
          <a:xfrm>
            <a:off x="1000895" y="2163776"/>
            <a:ext cx="8915399" cy="1126283"/>
          </a:xfrm>
        </p:spPr>
        <p:txBody>
          <a:bodyPr>
            <a:normAutofit/>
          </a:bodyPr>
          <a:lstStyle/>
          <a:p>
            <a:r>
              <a:rPr lang="en-AU" sz="3200" dirty="0"/>
              <a:t>   Lest we Forget</a:t>
            </a:r>
          </a:p>
        </p:txBody>
      </p:sp>
      <p:sp>
        <p:nvSpPr>
          <p:cNvPr id="5" name="TextBox 4"/>
          <p:cNvSpPr txBox="1"/>
          <p:nvPr/>
        </p:nvSpPr>
        <p:spPr>
          <a:xfrm>
            <a:off x="6027313" y="6134748"/>
            <a:ext cx="6576811" cy="523220"/>
          </a:xfrm>
          <a:prstGeom prst="rect">
            <a:avLst/>
          </a:prstGeom>
          <a:noFill/>
        </p:spPr>
        <p:txBody>
          <a:bodyPr wrap="square" rtlCol="0">
            <a:spAutoFit/>
          </a:bodyPr>
          <a:lstStyle/>
          <a:p>
            <a:r>
              <a:rPr lang="en-AU" sz="1400" dirty="0" err="1"/>
              <a:t>Flikr</a:t>
            </a:r>
            <a:r>
              <a:rPr lang="en-AU" sz="1400" dirty="0"/>
              <a:t> Photo by Chris Phutully/http://flikr.com/photos/Phutully/72562013 shared under a Creative Commons licence.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4897" y="1966994"/>
            <a:ext cx="5965780" cy="3970972"/>
          </a:xfrm>
          <a:prstGeom prst="rect">
            <a:avLst/>
          </a:prstGeom>
        </p:spPr>
      </p:pic>
    </p:spTree>
    <p:extLst>
      <p:ext uri="{BB962C8B-B14F-4D97-AF65-F5344CB8AC3E}">
        <p14:creationId xmlns:p14="http://schemas.microsoft.com/office/powerpoint/2010/main" val="3119025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0783" y="456684"/>
            <a:ext cx="8911687" cy="1280890"/>
          </a:xfrm>
        </p:spPr>
        <p:txBody>
          <a:bodyPr/>
          <a:lstStyle/>
          <a:p>
            <a:r>
              <a:rPr lang="en-AU" dirty="0"/>
              <a:t>The Ode</a:t>
            </a:r>
          </a:p>
        </p:txBody>
      </p:sp>
      <p:sp>
        <p:nvSpPr>
          <p:cNvPr id="3" name="Content Placeholder 2"/>
          <p:cNvSpPr>
            <a:spLocks noGrp="1"/>
          </p:cNvSpPr>
          <p:nvPr>
            <p:ph idx="1"/>
          </p:nvPr>
        </p:nvSpPr>
        <p:spPr>
          <a:xfrm>
            <a:off x="1481070" y="1399503"/>
            <a:ext cx="9431114" cy="5245995"/>
          </a:xfrm>
        </p:spPr>
        <p:txBody>
          <a:bodyPr>
            <a:normAutofit lnSpcReduction="10000"/>
          </a:bodyPr>
          <a:lstStyle/>
          <a:p>
            <a:pPr marL="1028700" indent="0">
              <a:buNone/>
            </a:pPr>
            <a:r>
              <a:rPr lang="en-AU" sz="3200" dirty="0">
                <a:latin typeface="Calibri" panose="020F0502020204030204" pitchFamily="34" charset="0"/>
                <a:ea typeface="Times New Roman" panose="02020603050405020304" pitchFamily="18" charset="0"/>
                <a:cs typeface="Arial" panose="020B0604020202020204" pitchFamily="34" charset="0"/>
              </a:rPr>
              <a:t>They shall grow not old, </a:t>
            </a:r>
            <a:br>
              <a:rPr lang="en-AU" sz="3200" dirty="0">
                <a:latin typeface="Calibri" panose="020F0502020204030204" pitchFamily="34" charset="0"/>
                <a:ea typeface="Times New Roman" panose="02020603050405020304" pitchFamily="18" charset="0"/>
                <a:cs typeface="Arial" panose="020B0604020202020204" pitchFamily="34" charset="0"/>
              </a:rPr>
            </a:br>
            <a:r>
              <a:rPr lang="en-AU" sz="3200" dirty="0">
                <a:latin typeface="Calibri" panose="020F0502020204030204" pitchFamily="34" charset="0"/>
                <a:ea typeface="Times New Roman" panose="02020603050405020304" pitchFamily="18" charset="0"/>
                <a:cs typeface="Arial" panose="020B0604020202020204" pitchFamily="34" charset="0"/>
              </a:rPr>
              <a:t>As we that are left grow old, </a:t>
            </a:r>
            <a:br>
              <a:rPr lang="en-AU" sz="3200" dirty="0">
                <a:latin typeface="Calibri" panose="020F0502020204030204" pitchFamily="34" charset="0"/>
                <a:ea typeface="Times New Roman" panose="02020603050405020304" pitchFamily="18" charset="0"/>
                <a:cs typeface="Arial" panose="020B0604020202020204" pitchFamily="34" charset="0"/>
              </a:rPr>
            </a:br>
            <a:r>
              <a:rPr lang="en-AU" sz="3200" dirty="0">
                <a:latin typeface="Calibri" panose="020F0502020204030204" pitchFamily="34" charset="0"/>
                <a:ea typeface="Times New Roman" panose="02020603050405020304" pitchFamily="18" charset="0"/>
                <a:cs typeface="Arial" panose="020B0604020202020204" pitchFamily="34" charset="0"/>
              </a:rPr>
              <a:t>Age shall not weary them, </a:t>
            </a:r>
            <a:br>
              <a:rPr lang="en-AU" sz="3200" dirty="0">
                <a:latin typeface="Calibri" panose="020F0502020204030204" pitchFamily="34" charset="0"/>
                <a:ea typeface="Times New Roman" panose="02020603050405020304" pitchFamily="18" charset="0"/>
                <a:cs typeface="Arial" panose="020B0604020202020204" pitchFamily="34" charset="0"/>
              </a:rPr>
            </a:br>
            <a:r>
              <a:rPr lang="en-AU" sz="3200" dirty="0">
                <a:latin typeface="Calibri" panose="020F0502020204030204" pitchFamily="34" charset="0"/>
                <a:ea typeface="Times New Roman" panose="02020603050405020304" pitchFamily="18" charset="0"/>
                <a:cs typeface="Arial" panose="020B0604020202020204" pitchFamily="34" charset="0"/>
              </a:rPr>
              <a:t>Nor the years condemn. </a:t>
            </a:r>
            <a:br>
              <a:rPr lang="en-AU" sz="3200" dirty="0">
                <a:latin typeface="Calibri" panose="020F0502020204030204" pitchFamily="34" charset="0"/>
                <a:ea typeface="Times New Roman" panose="02020603050405020304" pitchFamily="18" charset="0"/>
                <a:cs typeface="Arial" panose="020B0604020202020204" pitchFamily="34" charset="0"/>
              </a:rPr>
            </a:br>
            <a:r>
              <a:rPr lang="en-AU" sz="3200" dirty="0">
                <a:latin typeface="Calibri" panose="020F0502020204030204" pitchFamily="34" charset="0"/>
                <a:ea typeface="Times New Roman" panose="02020603050405020304" pitchFamily="18" charset="0"/>
                <a:cs typeface="Arial" panose="020B0604020202020204" pitchFamily="34" charset="0"/>
              </a:rPr>
              <a:t>At the going down of the sun, </a:t>
            </a:r>
            <a:br>
              <a:rPr lang="en-AU" sz="3200" dirty="0">
                <a:latin typeface="Calibri" panose="020F0502020204030204" pitchFamily="34" charset="0"/>
                <a:ea typeface="Times New Roman" panose="02020603050405020304" pitchFamily="18" charset="0"/>
                <a:cs typeface="Arial" panose="020B0604020202020204" pitchFamily="34" charset="0"/>
              </a:rPr>
            </a:br>
            <a:r>
              <a:rPr lang="en-AU" sz="3200" dirty="0">
                <a:latin typeface="Calibri" panose="020F0502020204030204" pitchFamily="34" charset="0"/>
                <a:ea typeface="Times New Roman" panose="02020603050405020304" pitchFamily="18" charset="0"/>
                <a:cs typeface="Arial" panose="020B0604020202020204" pitchFamily="34" charset="0"/>
              </a:rPr>
              <a:t>And in the morning </a:t>
            </a:r>
            <a:br>
              <a:rPr lang="en-AU" sz="3200" dirty="0">
                <a:latin typeface="Calibri" panose="020F0502020204030204" pitchFamily="34" charset="0"/>
                <a:ea typeface="Times New Roman" panose="02020603050405020304" pitchFamily="18" charset="0"/>
                <a:cs typeface="Arial" panose="020B0604020202020204" pitchFamily="34" charset="0"/>
              </a:rPr>
            </a:br>
            <a:r>
              <a:rPr lang="en-AU" sz="3200" dirty="0">
                <a:latin typeface="Calibri" panose="020F0502020204030204" pitchFamily="34" charset="0"/>
                <a:ea typeface="Times New Roman" panose="02020603050405020304" pitchFamily="18" charset="0"/>
                <a:cs typeface="Arial" panose="020B0604020202020204" pitchFamily="34" charset="0"/>
              </a:rPr>
              <a:t>We will remember them. </a:t>
            </a:r>
            <a:r>
              <a:rPr lang="en-AU" sz="3200" dirty="0">
                <a:latin typeface="Times New Roman" panose="02020603050405020304" pitchFamily="18" charset="0"/>
                <a:ea typeface="Times New Roman" panose="02020603050405020304" pitchFamily="18" charset="0"/>
              </a:rPr>
              <a:t>                                        </a:t>
            </a:r>
            <a:r>
              <a:rPr lang="en-AU" sz="3200" dirty="0">
                <a:latin typeface="Calibri" panose="020F0502020204030204" pitchFamily="34" charset="0"/>
                <a:ea typeface="Times New Roman" panose="02020603050405020304" pitchFamily="18" charset="0"/>
                <a:cs typeface="Arial" panose="020B0604020202020204" pitchFamily="34" charset="0"/>
              </a:rPr>
              <a:t>Lest we forget. </a:t>
            </a:r>
          </a:p>
          <a:p>
            <a:pPr marL="1028700" indent="0">
              <a:buNone/>
            </a:pPr>
            <a:r>
              <a:rPr lang="en-AU" sz="4000" dirty="0">
                <a:latin typeface="Calibri" panose="020F0502020204030204" pitchFamily="34" charset="0"/>
                <a:ea typeface="Times New Roman" panose="02020603050405020304" pitchFamily="18" charset="0"/>
                <a:cs typeface="Arial" panose="020B0604020202020204" pitchFamily="34" charset="0"/>
              </a:rPr>
              <a:t>All: We will remember them.</a:t>
            </a:r>
          </a:p>
          <a:p>
            <a:pPr marL="1028700" indent="0">
              <a:buNone/>
            </a:pPr>
            <a:r>
              <a:rPr lang="en-AU" sz="4000" dirty="0">
                <a:latin typeface="Calibri" panose="020F0502020204030204" pitchFamily="34" charset="0"/>
                <a:ea typeface="Times New Roman" panose="02020603050405020304" pitchFamily="18" charset="0"/>
                <a:cs typeface="Arial" panose="020B0604020202020204" pitchFamily="34" charset="0"/>
              </a:rPr>
              <a:t>       Lest we Forget </a:t>
            </a:r>
            <a:endParaRPr lang="en-AU" sz="4000" dirty="0">
              <a:latin typeface="Times New Roman" panose="02020603050405020304" pitchFamily="18" charset="0"/>
              <a:ea typeface="Times New Roman" panose="02020603050405020304" pitchFamily="18" charset="0"/>
            </a:endParaRPr>
          </a:p>
          <a:p>
            <a:endParaRPr lang="en-AU" dirty="0"/>
          </a:p>
        </p:txBody>
      </p:sp>
    </p:spTree>
    <p:extLst>
      <p:ext uri="{BB962C8B-B14F-4D97-AF65-F5344CB8AC3E}">
        <p14:creationId xmlns:p14="http://schemas.microsoft.com/office/powerpoint/2010/main" val="685568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Please Stand- The last post</a:t>
            </a:r>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870508" y="1264555"/>
            <a:ext cx="7339547" cy="4885386"/>
          </a:xfrm>
        </p:spPr>
      </p:pic>
      <p:sp>
        <p:nvSpPr>
          <p:cNvPr id="5" name="Rectangle 4"/>
          <p:cNvSpPr/>
          <p:nvPr/>
        </p:nvSpPr>
        <p:spPr>
          <a:xfrm>
            <a:off x="5705341" y="6267166"/>
            <a:ext cx="6731358" cy="523220"/>
          </a:xfrm>
          <a:prstGeom prst="rect">
            <a:avLst/>
          </a:prstGeom>
        </p:spPr>
        <p:txBody>
          <a:bodyPr wrap="square">
            <a:spAutoFit/>
          </a:bodyPr>
          <a:lstStyle/>
          <a:p>
            <a:pPr lvl="0"/>
            <a:r>
              <a:rPr lang="en-AU" sz="1400" dirty="0" err="1">
                <a:solidFill>
                  <a:prstClr val="black"/>
                </a:solidFill>
              </a:rPr>
              <a:t>Flikr</a:t>
            </a:r>
            <a:r>
              <a:rPr lang="en-AU" sz="1400" dirty="0">
                <a:solidFill>
                  <a:prstClr val="black"/>
                </a:solidFill>
              </a:rPr>
              <a:t> Photo by Chris Phutully/http://flikr.com/photos/Phutully/</a:t>
            </a:r>
            <a:r>
              <a:rPr lang="en-AU" sz="1400" dirty="0">
                <a:latin typeface="Calibri" panose="020F0502020204030204" pitchFamily="34" charset="0"/>
                <a:ea typeface="Times New Roman" panose="02020603050405020304" pitchFamily="18" charset="0"/>
                <a:cs typeface="Times New Roman" panose="02020603050405020304" pitchFamily="18" charset="0"/>
              </a:rPr>
              <a:t>8679120643/</a:t>
            </a:r>
            <a:r>
              <a:rPr lang="en-AU" sz="1400" dirty="0">
                <a:solidFill>
                  <a:prstClr val="black"/>
                </a:solidFill>
              </a:rPr>
              <a:t> shared under a Creative Commons licence.</a:t>
            </a:r>
          </a:p>
        </p:txBody>
      </p:sp>
      <p:pic>
        <p:nvPicPr>
          <p:cNvPr id="6" name="01 Untitle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627672" y="1717425"/>
            <a:ext cx="609600" cy="609600"/>
          </a:xfrm>
          <a:prstGeom prst="rect">
            <a:avLst/>
          </a:prstGeom>
        </p:spPr>
      </p:pic>
    </p:spTree>
    <p:extLst>
      <p:ext uri="{BB962C8B-B14F-4D97-AF65-F5344CB8AC3E}">
        <p14:creationId xmlns:p14="http://schemas.microsoft.com/office/powerpoint/2010/main" val="112124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75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Reveille</a:t>
            </a:r>
          </a:p>
        </p:txBody>
      </p:sp>
      <p:sp>
        <p:nvSpPr>
          <p:cNvPr id="3" name="Content Placeholder 2"/>
          <p:cNvSpPr>
            <a:spLocks noGrp="1"/>
          </p:cNvSpPr>
          <p:nvPr>
            <p:ph idx="1"/>
          </p:nvPr>
        </p:nvSpPr>
        <p:spPr/>
        <p:txBody>
          <a:bodyPr/>
          <a:lstStyle/>
          <a:p>
            <a:pPr marL="0" indent="0">
              <a:buNone/>
            </a:pPr>
            <a:endParaRPr lang="en-AU" dirty="0">
              <a:latin typeface="Times New Roman" panose="02020603050405020304" pitchFamily="18" charset="0"/>
              <a:ea typeface="Times New Roman" panose="02020603050405020304" pitchFamily="18" charset="0"/>
            </a:endParaRPr>
          </a:p>
          <a:p>
            <a:pPr marL="0" indent="0">
              <a:buNone/>
            </a:pPr>
            <a:endParaRPr lang="en-AU" dirty="0">
              <a:latin typeface="Times New Roman" panose="02020603050405020304" pitchFamily="18" charset="0"/>
              <a:ea typeface="Times New Roman" panose="02020603050405020304" pitchFamily="18" charset="0"/>
            </a:endParaRPr>
          </a:p>
          <a:p>
            <a:pPr marL="0" indent="0">
              <a:buNone/>
            </a:pPr>
            <a:endParaRPr lang="en-AU"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9212" y="2591910"/>
            <a:ext cx="7947131" cy="2559639"/>
          </a:xfrm>
          <a:prstGeom prst="rect">
            <a:avLst/>
          </a:prstGeom>
        </p:spPr>
      </p:pic>
      <p:pic>
        <p:nvPicPr>
          <p:cNvPr id="5" name="03 Untitle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481977" y="1295400"/>
            <a:ext cx="609600" cy="609600"/>
          </a:xfrm>
          <a:prstGeom prst="rect">
            <a:avLst/>
          </a:prstGeom>
        </p:spPr>
      </p:pic>
    </p:spTree>
    <p:extLst>
      <p:ext uri="{BB962C8B-B14F-4D97-AF65-F5344CB8AC3E}">
        <p14:creationId xmlns:p14="http://schemas.microsoft.com/office/powerpoint/2010/main" val="689024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8687" y="1671417"/>
            <a:ext cx="8915400" cy="5516451"/>
          </a:xfrm>
        </p:spPr>
        <p:txBody>
          <a:bodyPr>
            <a:normAutofit/>
          </a:bodyPr>
          <a:lstStyle/>
          <a:p>
            <a:pPr marL="0" indent="0">
              <a:buNone/>
            </a:pPr>
            <a:r>
              <a:rPr lang="en-AU" sz="3200" dirty="0">
                <a:latin typeface="Calibri" panose="020F0502020204030204" pitchFamily="34" charset="0"/>
                <a:cs typeface="Calibri" panose="020F0502020204030204" pitchFamily="34" charset="0"/>
              </a:rPr>
              <a:t>God of Peace, we pray for all who show love and peace in our world. May the message of Jesus’ love spread throughout our earth. We ask for the gift of peace in our hearts. Through Christ Our Lord,</a:t>
            </a:r>
          </a:p>
          <a:p>
            <a:pPr marL="0" indent="0">
              <a:buNone/>
            </a:pPr>
            <a:r>
              <a:rPr lang="en-AU" sz="4800" dirty="0">
                <a:latin typeface="Calibri" panose="020F0502020204030204" pitchFamily="34" charset="0"/>
                <a:ea typeface="Times New Roman" panose="02020603050405020304" pitchFamily="18" charset="0"/>
                <a:cs typeface="Arial" panose="020B0604020202020204" pitchFamily="34" charset="0"/>
              </a:rPr>
              <a:t>All: Amen. </a:t>
            </a:r>
            <a:endParaRPr lang="en-AU" sz="4800" dirty="0">
              <a:latin typeface="Times New Roman" panose="02020603050405020304" pitchFamily="18" charset="0"/>
              <a:ea typeface="Times New Roman" panose="02020603050405020304" pitchFamily="18" charset="0"/>
            </a:endParaRPr>
          </a:p>
          <a:p>
            <a:endParaRPr lang="en-AU" sz="4400" dirty="0"/>
          </a:p>
        </p:txBody>
      </p:sp>
    </p:spTree>
    <p:extLst>
      <p:ext uri="{BB962C8B-B14F-4D97-AF65-F5344CB8AC3E}">
        <p14:creationId xmlns:p14="http://schemas.microsoft.com/office/powerpoint/2010/main" val="464067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We Go</a:t>
            </a:r>
          </a:p>
        </p:txBody>
      </p:sp>
      <p:sp>
        <p:nvSpPr>
          <p:cNvPr id="3" name="Content Placeholder 2"/>
          <p:cNvSpPr>
            <a:spLocks noGrp="1"/>
          </p:cNvSpPr>
          <p:nvPr>
            <p:ph idx="1"/>
          </p:nvPr>
        </p:nvSpPr>
        <p:spPr>
          <a:xfrm>
            <a:off x="1777843" y="1502534"/>
            <a:ext cx="8915400" cy="4782355"/>
          </a:xfrm>
        </p:spPr>
        <p:txBody>
          <a:bodyPr>
            <a:normAutofit lnSpcReduction="10000"/>
          </a:bodyPr>
          <a:lstStyle/>
          <a:p>
            <a:r>
              <a:rPr lang="en-AU" dirty="0"/>
              <a:t>Closing Prayer</a:t>
            </a:r>
          </a:p>
          <a:p>
            <a:pPr marL="0" indent="0">
              <a:buNone/>
            </a:pPr>
            <a:r>
              <a:rPr lang="en-AU" sz="4400" dirty="0">
                <a:latin typeface="Calibri" panose="020F0502020204030204" pitchFamily="34" charset="0"/>
                <a:ea typeface="Times New Roman" panose="02020603050405020304" pitchFamily="18" charset="0"/>
              </a:rPr>
              <a:t>All: Loving God, we pray for all who demonstrate love and peace in our world. May the message of Jesus’ love spread throughout our earth. We ask for the gift of peace in the depth of our hearts, through Jesus Christ, Amen. </a:t>
            </a:r>
            <a:endParaRPr lang="en-AU" sz="4400" dirty="0">
              <a:latin typeface="Times New Roman" panose="02020603050405020304" pitchFamily="18" charset="0"/>
              <a:ea typeface="Times New Roman" panose="02020603050405020304" pitchFamily="18" charset="0"/>
            </a:endParaRPr>
          </a:p>
          <a:p>
            <a:endParaRPr lang="en-AU" dirty="0"/>
          </a:p>
          <a:p>
            <a:endParaRPr lang="en-AU" dirty="0"/>
          </a:p>
        </p:txBody>
      </p:sp>
    </p:spTree>
    <p:extLst>
      <p:ext uri="{BB962C8B-B14F-4D97-AF65-F5344CB8AC3E}">
        <p14:creationId xmlns:p14="http://schemas.microsoft.com/office/powerpoint/2010/main" val="3023337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99815" y="382072"/>
            <a:ext cx="9800264" cy="6366457"/>
          </a:xfrm>
        </p:spPr>
        <p:txBody>
          <a:bodyPr>
            <a:normAutofit/>
          </a:bodyPr>
          <a:lstStyle/>
          <a:p>
            <a:pPr marL="0" indent="0">
              <a:buNone/>
            </a:pPr>
            <a:r>
              <a:rPr lang="en-AU" sz="3200" i="1" dirty="0">
                <a:latin typeface="Calibri" panose="020F0502020204030204" pitchFamily="34" charset="0"/>
                <a:ea typeface="Times New Roman" panose="02020603050405020304" pitchFamily="18" charset="0"/>
              </a:rPr>
              <a:t>Blessing </a:t>
            </a:r>
            <a:r>
              <a:rPr lang="en-AU" sz="3200" b="1" i="1" dirty="0">
                <a:latin typeface="Calibri" panose="020F0502020204030204" pitchFamily="34" charset="0"/>
                <a:ea typeface="Times New Roman" panose="02020603050405020304" pitchFamily="18" charset="0"/>
              </a:rPr>
              <a:t> </a:t>
            </a:r>
            <a:endParaRPr lang="en-AU" sz="3200" dirty="0">
              <a:latin typeface="Times New Roman" panose="02020603050405020304" pitchFamily="18" charset="0"/>
              <a:ea typeface="Times New Roman" panose="02020603050405020304" pitchFamily="18" charset="0"/>
            </a:endParaRPr>
          </a:p>
          <a:p>
            <a:pPr marL="0" indent="0">
              <a:buNone/>
            </a:pPr>
            <a:r>
              <a:rPr lang="en-AU" sz="3200" dirty="0">
                <a:latin typeface="Calibri" panose="020F0502020204030204" pitchFamily="34" charset="0"/>
                <a:ea typeface="Times New Roman" panose="02020603050405020304" pitchFamily="18" charset="0"/>
              </a:rPr>
              <a:t>Leader: May the God of Peace and Friendship bless us all in the name of the Father and of the Son and of the Holy Spirit. </a:t>
            </a:r>
            <a:endParaRPr lang="en-AU" sz="3200" dirty="0">
              <a:latin typeface="Times New Roman" panose="02020603050405020304" pitchFamily="18" charset="0"/>
              <a:ea typeface="Times New Roman" panose="02020603050405020304" pitchFamily="18" charset="0"/>
            </a:endParaRPr>
          </a:p>
          <a:p>
            <a:pPr marL="0" indent="0">
              <a:buNone/>
            </a:pPr>
            <a:r>
              <a:rPr lang="en-AU" sz="3200" dirty="0">
                <a:latin typeface="Calibri" panose="020F0502020204030204" pitchFamily="34" charset="0"/>
                <a:ea typeface="Times New Roman" panose="02020603050405020304" pitchFamily="18" charset="0"/>
              </a:rPr>
              <a:t>All: Amen</a:t>
            </a:r>
            <a:endParaRPr lang="en-AU" sz="3200" dirty="0">
              <a:latin typeface="Times New Roman" panose="02020603050405020304" pitchFamily="18" charset="0"/>
              <a:ea typeface="Times New Roman" panose="02020603050405020304" pitchFamily="18" charset="0"/>
            </a:endParaRPr>
          </a:p>
          <a:p>
            <a:pPr marL="0" indent="0">
              <a:buNone/>
            </a:pPr>
            <a:r>
              <a:rPr lang="en-AU" sz="3200" dirty="0">
                <a:latin typeface="Calibri" panose="020F0502020204030204" pitchFamily="34" charset="0"/>
                <a:ea typeface="Times New Roman" panose="02020603050405020304" pitchFamily="18" charset="0"/>
              </a:rPr>
              <a:t> </a:t>
            </a:r>
            <a:endParaRPr lang="en-AU" sz="3200" dirty="0">
              <a:latin typeface="Times New Roman" panose="02020603050405020304" pitchFamily="18" charset="0"/>
              <a:ea typeface="Times New Roman" panose="02020603050405020304" pitchFamily="18" charset="0"/>
            </a:endParaRPr>
          </a:p>
          <a:p>
            <a:pPr marL="0" indent="0">
              <a:buNone/>
            </a:pPr>
            <a:r>
              <a:rPr lang="en-AU" sz="3200" dirty="0">
                <a:latin typeface="Calibri" panose="020F0502020204030204" pitchFamily="34" charset="0"/>
                <a:ea typeface="Times New Roman" panose="02020603050405020304" pitchFamily="18" charset="0"/>
              </a:rPr>
              <a:t> </a:t>
            </a:r>
            <a:r>
              <a:rPr lang="en-AU" sz="3200" i="1" dirty="0">
                <a:latin typeface="Calibri" panose="020F0502020204030204" pitchFamily="34" charset="0"/>
                <a:ea typeface="Times New Roman" panose="02020603050405020304" pitchFamily="18" charset="0"/>
              </a:rPr>
              <a:t>Dismissal </a:t>
            </a:r>
            <a:endParaRPr lang="en-AU" sz="3200" dirty="0">
              <a:latin typeface="Times New Roman" panose="02020603050405020304" pitchFamily="18" charset="0"/>
              <a:ea typeface="Times New Roman" panose="02020603050405020304" pitchFamily="18" charset="0"/>
            </a:endParaRPr>
          </a:p>
          <a:p>
            <a:pPr marL="0" indent="0">
              <a:buNone/>
            </a:pPr>
            <a:r>
              <a:rPr lang="en-AU" sz="3200" dirty="0">
                <a:latin typeface="Calibri" panose="020F0502020204030204" pitchFamily="34" charset="0"/>
                <a:ea typeface="Times New Roman" panose="02020603050405020304" pitchFamily="18" charset="0"/>
              </a:rPr>
              <a:t>Leader: Go, daring to believe in a world where justice and peace will flourish.  </a:t>
            </a:r>
            <a:endParaRPr lang="en-AU" sz="3200" dirty="0">
              <a:latin typeface="Times New Roman" panose="02020603050405020304" pitchFamily="18" charset="0"/>
              <a:ea typeface="Times New Roman" panose="02020603050405020304" pitchFamily="18" charset="0"/>
            </a:endParaRPr>
          </a:p>
          <a:p>
            <a:pPr marL="0" indent="0">
              <a:buNone/>
            </a:pPr>
            <a:r>
              <a:rPr lang="en-AU" sz="3200" dirty="0">
                <a:latin typeface="Calibri" panose="020F0502020204030204" pitchFamily="34" charset="0"/>
                <a:ea typeface="Times New Roman" panose="02020603050405020304" pitchFamily="18" charset="0"/>
              </a:rPr>
              <a:t>All: Thanks be to God </a:t>
            </a:r>
            <a:endParaRPr lang="en-AU" sz="3200" dirty="0">
              <a:latin typeface="Times New Roman" panose="02020603050405020304" pitchFamily="18" charset="0"/>
              <a:ea typeface="Times New Roman" panose="02020603050405020304" pitchFamily="18" charset="0"/>
            </a:endParaRPr>
          </a:p>
          <a:p>
            <a:pPr marL="0" indent="0">
              <a:buNone/>
            </a:pPr>
            <a:r>
              <a:rPr lang="en-AU" sz="3200" dirty="0">
                <a:latin typeface="Calibri" panose="020F0502020204030204" pitchFamily="34" charset="0"/>
                <a:ea typeface="Times New Roman" panose="02020603050405020304" pitchFamily="18" charset="0"/>
              </a:rPr>
              <a:t> </a:t>
            </a:r>
            <a:endParaRPr lang="en-AU" sz="3200" dirty="0">
              <a:latin typeface="Times New Roman" panose="02020603050405020304" pitchFamily="18" charset="0"/>
              <a:ea typeface="Times New Roman" panose="02020603050405020304" pitchFamily="18" charset="0"/>
            </a:endParaRPr>
          </a:p>
          <a:p>
            <a:endParaRPr lang="en-AU" dirty="0"/>
          </a:p>
        </p:txBody>
      </p:sp>
    </p:spTree>
    <p:extLst>
      <p:ext uri="{BB962C8B-B14F-4D97-AF65-F5344CB8AC3E}">
        <p14:creationId xmlns:p14="http://schemas.microsoft.com/office/powerpoint/2010/main" val="961802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Sign of Peace</a:t>
            </a:r>
          </a:p>
        </p:txBody>
      </p:sp>
      <p:sp>
        <p:nvSpPr>
          <p:cNvPr id="3" name="Content Placeholder 2"/>
          <p:cNvSpPr>
            <a:spLocks noGrp="1"/>
          </p:cNvSpPr>
          <p:nvPr>
            <p:ph idx="1"/>
          </p:nvPr>
        </p:nvSpPr>
        <p:spPr>
          <a:xfrm>
            <a:off x="1971027" y="1905000"/>
            <a:ext cx="8915400" cy="3777622"/>
          </a:xfrm>
        </p:spPr>
        <p:txBody>
          <a:bodyPr/>
          <a:lstStyle/>
          <a:p>
            <a:pPr marL="0" indent="0">
              <a:buNone/>
            </a:pPr>
            <a:r>
              <a:rPr lang="en-AU" sz="5400" dirty="0">
                <a:latin typeface="Calibri" panose="020F0502020204030204" pitchFamily="34" charset="0"/>
                <a:ea typeface="Times New Roman" panose="02020603050405020304" pitchFamily="18" charset="0"/>
              </a:rPr>
              <a:t>Grateful for the freedom that we know today,  </a:t>
            </a:r>
            <a:endParaRPr lang="en-AU" sz="5400" dirty="0">
              <a:latin typeface="Times New Roman" panose="02020603050405020304" pitchFamily="18" charset="0"/>
              <a:ea typeface="Times New Roman" panose="02020603050405020304" pitchFamily="18" charset="0"/>
            </a:endParaRPr>
          </a:p>
          <a:p>
            <a:pPr marL="0" indent="0">
              <a:buNone/>
            </a:pPr>
            <a:r>
              <a:rPr lang="en-AU" sz="5400" dirty="0">
                <a:latin typeface="Calibri" panose="020F0502020204030204" pitchFamily="34" charset="0"/>
                <a:ea typeface="Times New Roman" panose="02020603050405020304" pitchFamily="18" charset="0"/>
              </a:rPr>
              <a:t>let us offer each other a Sign of Peace. ..</a:t>
            </a:r>
            <a:endParaRPr lang="en-AU" sz="5400" dirty="0">
              <a:latin typeface="Times New Roman" panose="02020603050405020304" pitchFamily="18" charset="0"/>
              <a:ea typeface="Times New Roman" panose="02020603050405020304" pitchFamily="18" charset="0"/>
            </a:endParaRPr>
          </a:p>
          <a:p>
            <a:pPr marL="0" indent="0">
              <a:buNone/>
            </a:pPr>
            <a:endParaRPr lang="en-AU" dirty="0"/>
          </a:p>
        </p:txBody>
      </p:sp>
    </p:spTree>
    <p:extLst>
      <p:ext uri="{BB962C8B-B14F-4D97-AF65-F5344CB8AC3E}">
        <p14:creationId xmlns:p14="http://schemas.microsoft.com/office/powerpoint/2010/main" val="2175599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We Gather</a:t>
            </a:r>
          </a:p>
        </p:txBody>
      </p:sp>
      <p:sp>
        <p:nvSpPr>
          <p:cNvPr id="3" name="Content Placeholder 2"/>
          <p:cNvSpPr>
            <a:spLocks noGrp="1"/>
          </p:cNvSpPr>
          <p:nvPr>
            <p:ph idx="1"/>
          </p:nvPr>
        </p:nvSpPr>
        <p:spPr>
          <a:xfrm>
            <a:off x="2048298" y="1373745"/>
            <a:ext cx="9456314" cy="5336148"/>
          </a:xfrm>
        </p:spPr>
        <p:txBody>
          <a:bodyPr>
            <a:normAutofit lnSpcReduction="10000"/>
          </a:bodyPr>
          <a:lstStyle/>
          <a:p>
            <a:pPr marL="0" indent="0">
              <a:lnSpc>
                <a:spcPct val="107000"/>
              </a:lnSpc>
              <a:spcAft>
                <a:spcPts val="800"/>
              </a:spcAft>
              <a:buNone/>
            </a:pPr>
            <a:r>
              <a:rPr lang="en-AU" sz="3200" dirty="0">
                <a:latin typeface="Calibri" panose="020F0502020204030204" pitchFamily="34" charset="0"/>
                <a:ea typeface="Calibri" panose="020F0502020204030204" pitchFamily="34" charset="0"/>
              </a:rPr>
              <a:t>The mercy of God flows through the land on which we gather today, let us pause in silence and acknowledge the traditional owners who have cared for this land for generations. Let us honour those elders past, present and emerging whose sacred connection with this country is a gift to us all. </a:t>
            </a:r>
            <a:endParaRPr lang="en-AU" sz="3200" dirty="0">
              <a:latin typeface="Times New Roman" panose="02020603050405020304" pitchFamily="18" charset="0"/>
              <a:ea typeface="Times New Roman" panose="02020603050405020304" pitchFamily="18" charset="0"/>
            </a:endParaRPr>
          </a:p>
          <a:p>
            <a:pPr marL="0" indent="0">
              <a:lnSpc>
                <a:spcPct val="107000"/>
              </a:lnSpc>
              <a:spcAft>
                <a:spcPts val="800"/>
              </a:spcAft>
              <a:buNone/>
            </a:pPr>
            <a:r>
              <a:rPr lang="en-AU" sz="3200" dirty="0">
                <a:latin typeface="Calibri" panose="020F0502020204030204" pitchFamily="34" charset="0"/>
                <a:ea typeface="Calibri" panose="020F0502020204030204" pitchFamily="34" charset="0"/>
              </a:rPr>
              <a:t>Today we also pay respect to those Aboriginal and Torres Strait Islander soldiers who lost their lives in the First World War- those known to us by name and those whose heritage was unknown. </a:t>
            </a:r>
            <a:endParaRPr lang="en-AU" sz="3200" dirty="0">
              <a:latin typeface="Times New Roman" panose="02020603050405020304" pitchFamily="18" charset="0"/>
              <a:ea typeface="Times New Roman" panose="02020603050405020304" pitchFamily="18" charset="0"/>
            </a:endParaRPr>
          </a:p>
          <a:p>
            <a:endParaRPr lang="en-AU" dirty="0"/>
          </a:p>
        </p:txBody>
      </p:sp>
    </p:spTree>
    <p:extLst>
      <p:ext uri="{BB962C8B-B14F-4D97-AF65-F5344CB8AC3E}">
        <p14:creationId xmlns:p14="http://schemas.microsoft.com/office/powerpoint/2010/main" val="2517830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a:xfrm>
            <a:off x="2048298" y="1373745"/>
            <a:ext cx="9456314" cy="5336148"/>
          </a:xfrm>
        </p:spPr>
        <p:txBody>
          <a:bodyPr>
            <a:normAutofit/>
          </a:bodyPr>
          <a:lstStyle/>
          <a:p>
            <a:pPr marL="0" indent="0">
              <a:buNone/>
            </a:pPr>
            <a:r>
              <a:rPr lang="en-AU" sz="3200" dirty="0">
                <a:latin typeface="Calibri" panose="020F0502020204030204" pitchFamily="34" charset="0"/>
                <a:cs typeface="Calibri" panose="020F0502020204030204" pitchFamily="34" charset="0"/>
              </a:rPr>
              <a:t>Australians and New Zealanders remember and honour those who fought and died for freedom. We gather not to glorify war but to remember those who have served our country during times of crisis and to reflect upon their selfless sacrifice.  Conscious that there are many men and women around the world still working for peace, we hold fast to the powerful hope that peace can exist today. Let us begin in the name of the Father and of the Son and of the Holy Spirit, Amen.</a:t>
            </a:r>
          </a:p>
          <a:p>
            <a:endParaRPr lang="en-AU" dirty="0"/>
          </a:p>
        </p:txBody>
      </p:sp>
    </p:spTree>
    <p:extLst>
      <p:ext uri="{BB962C8B-B14F-4D97-AF65-F5344CB8AC3E}">
        <p14:creationId xmlns:p14="http://schemas.microsoft.com/office/powerpoint/2010/main" val="337838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Opening Prayer</a:t>
            </a:r>
          </a:p>
        </p:txBody>
      </p:sp>
      <p:sp>
        <p:nvSpPr>
          <p:cNvPr id="3" name="Content Placeholder 2"/>
          <p:cNvSpPr>
            <a:spLocks noGrp="1"/>
          </p:cNvSpPr>
          <p:nvPr>
            <p:ph idx="1"/>
          </p:nvPr>
        </p:nvSpPr>
        <p:spPr>
          <a:xfrm>
            <a:off x="2270954" y="1463897"/>
            <a:ext cx="8915400" cy="5117207"/>
          </a:xfrm>
        </p:spPr>
        <p:txBody>
          <a:bodyPr>
            <a:normAutofit/>
          </a:bodyPr>
          <a:lstStyle/>
          <a:p>
            <a:pPr marL="0" indent="0">
              <a:buNone/>
            </a:pPr>
            <a:r>
              <a:rPr lang="en-US" sz="4000" dirty="0">
                <a:solidFill>
                  <a:srgbClr val="000000"/>
                </a:solidFill>
                <a:latin typeface="Calibri" panose="020F0502020204030204" pitchFamily="34" charset="0"/>
                <a:ea typeface="Times New Roman" panose="02020603050405020304" pitchFamily="18" charset="0"/>
                <a:cs typeface="Arial,Bold"/>
              </a:rPr>
              <a:t>All: God of Hope, in this season of Easter we rejoice in the New Life the Risen Jesus gives us, offering hope and peace. Today, as we remember the ANZAC soldiers who fought to protect our country, help us to be instruments of your peace. We make our prayer in the name of the Risen Jesus. Amen.</a:t>
            </a:r>
            <a:endParaRPr lang="en-AU" sz="4000" dirty="0">
              <a:latin typeface="Times New Roman" panose="02020603050405020304" pitchFamily="18" charset="0"/>
              <a:ea typeface="Times New Roman" panose="02020603050405020304" pitchFamily="18" charset="0"/>
            </a:endParaRPr>
          </a:p>
          <a:p>
            <a:endParaRPr lang="en-AU" dirty="0"/>
          </a:p>
        </p:txBody>
      </p:sp>
    </p:spTree>
    <p:extLst>
      <p:ext uri="{BB962C8B-B14F-4D97-AF65-F5344CB8AC3E}">
        <p14:creationId xmlns:p14="http://schemas.microsoft.com/office/powerpoint/2010/main" val="2395365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Aft>
                <a:spcPts val="0"/>
              </a:spcAft>
            </a:pPr>
            <a:br>
              <a:rPr lang="en-AU" dirty="0">
                <a:latin typeface="Times New Roman" panose="02020603050405020304" pitchFamily="18" charset="0"/>
                <a:ea typeface="Times New Roman" panose="02020603050405020304" pitchFamily="18" charset="0"/>
              </a:rPr>
            </a:br>
            <a:r>
              <a:rPr lang="en-AU" dirty="0">
                <a:solidFill>
                  <a:srgbClr val="31B4E6">
                    <a:lumMod val="75000"/>
                  </a:srgbClr>
                </a:solidFill>
              </a:rPr>
              <a:t>We Listen</a:t>
            </a:r>
            <a:endParaRPr lang="en-AU" dirty="0"/>
          </a:p>
        </p:txBody>
      </p:sp>
      <p:sp>
        <p:nvSpPr>
          <p:cNvPr id="3" name="Content Placeholder 2"/>
          <p:cNvSpPr>
            <a:spLocks noGrp="1"/>
          </p:cNvSpPr>
          <p:nvPr>
            <p:ph idx="1"/>
          </p:nvPr>
        </p:nvSpPr>
        <p:spPr>
          <a:xfrm>
            <a:off x="1764406" y="2133600"/>
            <a:ext cx="10303098" cy="3777622"/>
          </a:xfrm>
        </p:spPr>
        <p:txBody>
          <a:bodyPr>
            <a:normAutofit/>
          </a:bodyPr>
          <a:lstStyle/>
          <a:p>
            <a:pPr marL="0" indent="0">
              <a:buNone/>
            </a:pPr>
            <a:r>
              <a:rPr lang="en-AU" sz="5400" dirty="0">
                <a:solidFill>
                  <a:srgbClr val="000000"/>
                </a:solidFill>
                <a:latin typeface="Calibri" panose="020F0502020204030204" pitchFamily="34" charset="0"/>
                <a:ea typeface="Times New Roman" panose="02020603050405020304" pitchFamily="18" charset="0"/>
                <a:cs typeface="Arial,Bold"/>
              </a:rPr>
              <a:t>A Reading from the Gospel of John</a:t>
            </a:r>
          </a:p>
          <a:p>
            <a:pPr marL="0" lvl="0" indent="0">
              <a:buClr>
                <a:srgbClr val="353535"/>
              </a:buClr>
              <a:buNone/>
            </a:pPr>
            <a:r>
              <a:rPr lang="en-AU" sz="5400" dirty="0">
                <a:solidFill>
                  <a:srgbClr val="000000"/>
                </a:solidFill>
                <a:latin typeface="Calibri" panose="020F0502020204030204" pitchFamily="34" charset="0"/>
              </a:rPr>
              <a:t>                     </a:t>
            </a:r>
            <a:r>
              <a:rPr lang="en-AU" sz="3200" dirty="0">
                <a:solidFill>
                  <a:srgbClr val="000000"/>
                </a:solidFill>
                <a:latin typeface="Calibri" panose="020F0502020204030204" pitchFamily="34" charset="0"/>
                <a:ea typeface="Times New Roman" panose="02020603050405020304" pitchFamily="18" charset="0"/>
                <a:cs typeface="Arial,Bold"/>
              </a:rPr>
              <a:t>(15: 9,12,13)</a:t>
            </a:r>
            <a:endParaRPr lang="en-AU" dirty="0">
              <a:solidFill>
                <a:prstClr val="black">
                  <a:lumMod val="75000"/>
                  <a:lumOff val="25000"/>
                </a:prstClr>
              </a:solidFill>
            </a:endParaRP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9204" y="4089247"/>
            <a:ext cx="2007816" cy="2781416"/>
          </a:xfrm>
          <a:prstGeom prst="rect">
            <a:avLst/>
          </a:prstGeom>
        </p:spPr>
      </p:pic>
    </p:spTree>
    <p:extLst>
      <p:ext uri="{BB962C8B-B14F-4D97-AF65-F5344CB8AC3E}">
        <p14:creationId xmlns:p14="http://schemas.microsoft.com/office/powerpoint/2010/main" val="2163707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4361" y="678288"/>
            <a:ext cx="8915400" cy="3777622"/>
          </a:xfrm>
        </p:spPr>
        <p:txBody>
          <a:bodyPr>
            <a:noAutofit/>
          </a:bodyPr>
          <a:lstStyle/>
          <a:p>
            <a:pPr marL="0" indent="0">
              <a:buNone/>
            </a:pPr>
            <a:r>
              <a:rPr lang="en-AU" sz="6000" dirty="0"/>
              <a:t>The Gospel of the Lord</a:t>
            </a:r>
          </a:p>
          <a:p>
            <a:pPr marL="0" indent="0">
              <a:buNone/>
            </a:pPr>
            <a:endParaRPr lang="en-AU" sz="6000" dirty="0"/>
          </a:p>
          <a:p>
            <a:pPr marL="0" indent="0">
              <a:buNone/>
            </a:pPr>
            <a:r>
              <a:rPr lang="en-AU" sz="6000" dirty="0"/>
              <a:t>All: Praise to you Lord Jesus Christ</a:t>
            </a:r>
          </a:p>
        </p:txBody>
      </p:sp>
    </p:spTree>
    <p:extLst>
      <p:ext uri="{BB962C8B-B14F-4D97-AF65-F5344CB8AC3E}">
        <p14:creationId xmlns:p14="http://schemas.microsoft.com/office/powerpoint/2010/main" val="2923248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We Respond</a:t>
            </a:r>
          </a:p>
        </p:txBody>
      </p:sp>
      <p:sp>
        <p:nvSpPr>
          <p:cNvPr id="3" name="Content Placeholder 2"/>
          <p:cNvSpPr>
            <a:spLocks noGrp="1"/>
          </p:cNvSpPr>
          <p:nvPr>
            <p:ph idx="1"/>
          </p:nvPr>
        </p:nvSpPr>
        <p:spPr/>
        <p:txBody>
          <a:bodyPr>
            <a:normAutofit/>
          </a:bodyPr>
          <a:lstStyle/>
          <a:p>
            <a:pPr marL="0" indent="0">
              <a:buNone/>
            </a:pPr>
            <a:r>
              <a:rPr lang="en-AU" sz="4800" dirty="0"/>
              <a:t>Make us people of peace.</a:t>
            </a:r>
          </a:p>
        </p:txBody>
      </p:sp>
    </p:spTree>
    <p:extLst>
      <p:ext uri="{BB962C8B-B14F-4D97-AF65-F5344CB8AC3E}">
        <p14:creationId xmlns:p14="http://schemas.microsoft.com/office/powerpoint/2010/main" val="1099659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8687" y="1671417"/>
            <a:ext cx="8915400" cy="5516451"/>
          </a:xfrm>
        </p:spPr>
        <p:txBody>
          <a:bodyPr>
            <a:normAutofit/>
          </a:bodyPr>
          <a:lstStyle/>
          <a:p>
            <a:pPr marL="0" indent="0">
              <a:buNone/>
            </a:pPr>
            <a:r>
              <a:rPr lang="en-AU" sz="3600" dirty="0">
                <a:latin typeface="Calibri" panose="020F0502020204030204" pitchFamily="34" charset="0"/>
                <a:ea typeface="Times New Roman" panose="02020603050405020304" pitchFamily="18" charset="0"/>
                <a:cs typeface="Arial" panose="020B0604020202020204" pitchFamily="34" charset="0"/>
              </a:rPr>
              <a:t>God of Peace, you sent your Son to bring peace to the world. May we follow this example in our words, thoughts and actions. </a:t>
            </a:r>
          </a:p>
          <a:p>
            <a:pPr marL="0" indent="0">
              <a:buNone/>
            </a:pPr>
            <a:r>
              <a:rPr lang="en-AU" sz="3600" dirty="0">
                <a:latin typeface="Calibri" panose="020F0502020204030204" pitchFamily="34" charset="0"/>
                <a:ea typeface="Times New Roman" panose="02020603050405020304" pitchFamily="18" charset="0"/>
                <a:cs typeface="Arial" panose="020B0604020202020204" pitchFamily="34" charset="0"/>
              </a:rPr>
              <a:t>We ask this in Jesus’ name, </a:t>
            </a:r>
          </a:p>
          <a:p>
            <a:pPr marL="0" indent="0">
              <a:buNone/>
            </a:pPr>
            <a:r>
              <a:rPr lang="en-AU" sz="4800" dirty="0">
                <a:latin typeface="Calibri" panose="020F0502020204030204" pitchFamily="34" charset="0"/>
                <a:ea typeface="Times New Roman" panose="02020603050405020304" pitchFamily="18" charset="0"/>
                <a:cs typeface="Arial" panose="020B0604020202020204" pitchFamily="34" charset="0"/>
              </a:rPr>
              <a:t>All: Amen. </a:t>
            </a:r>
            <a:endParaRPr lang="en-AU" sz="4800" dirty="0">
              <a:latin typeface="Times New Roman" panose="02020603050405020304" pitchFamily="18" charset="0"/>
              <a:ea typeface="Times New Roman" panose="02020603050405020304" pitchFamily="18" charset="0"/>
            </a:endParaRPr>
          </a:p>
          <a:p>
            <a:endParaRPr lang="en-AU" sz="4400" dirty="0"/>
          </a:p>
        </p:txBody>
      </p:sp>
    </p:spTree>
    <p:extLst>
      <p:ext uri="{BB962C8B-B14F-4D97-AF65-F5344CB8AC3E}">
        <p14:creationId xmlns:p14="http://schemas.microsoft.com/office/powerpoint/2010/main" val="4027425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Aft>
                <a:spcPts val="0"/>
              </a:spcAft>
            </a:pPr>
            <a:br>
              <a:rPr lang="en-AU" dirty="0">
                <a:latin typeface="Times New Roman" panose="02020603050405020304" pitchFamily="18" charset="0"/>
                <a:ea typeface="Times New Roman" panose="02020603050405020304" pitchFamily="18" charset="0"/>
              </a:rPr>
            </a:br>
            <a:r>
              <a:rPr lang="en-AU" dirty="0">
                <a:solidFill>
                  <a:srgbClr val="31B4E6">
                    <a:lumMod val="75000"/>
                  </a:srgbClr>
                </a:solidFill>
              </a:rPr>
              <a:t>Reflection</a:t>
            </a:r>
            <a:endParaRPr lang="en-AU" dirty="0"/>
          </a:p>
        </p:txBody>
      </p:sp>
      <p:sp>
        <p:nvSpPr>
          <p:cNvPr id="3" name="Content Placeholder 2"/>
          <p:cNvSpPr>
            <a:spLocks noGrp="1"/>
          </p:cNvSpPr>
          <p:nvPr>
            <p:ph idx="1"/>
          </p:nvPr>
        </p:nvSpPr>
        <p:spPr>
          <a:xfrm>
            <a:off x="1764406" y="2133600"/>
            <a:ext cx="10303098" cy="3777622"/>
          </a:xfrm>
        </p:spPr>
        <p:txBody>
          <a:bodyPr>
            <a:normAutofit/>
          </a:bodyPr>
          <a:lstStyle/>
          <a:p>
            <a:pPr marL="0" indent="0">
              <a:buNone/>
            </a:pPr>
            <a:endParaRPr lang="en-AU" dirty="0"/>
          </a:p>
        </p:txBody>
      </p:sp>
    </p:spTree>
    <p:extLst>
      <p:ext uri="{BB962C8B-B14F-4D97-AF65-F5344CB8AC3E}">
        <p14:creationId xmlns:p14="http://schemas.microsoft.com/office/powerpoint/2010/main" val="7511521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D607C5ACDBC124F820EE4DB0D06524F" ma:contentTypeVersion="12" ma:contentTypeDescription="Create a new document." ma:contentTypeScope="" ma:versionID="4146be8deb1cbaefd8dd6eaa67e682dd">
  <xsd:schema xmlns:xsd="http://www.w3.org/2001/XMLSchema" xmlns:xs="http://www.w3.org/2001/XMLSchema" xmlns:p="http://schemas.microsoft.com/office/2006/metadata/properties" xmlns:ns2="7001995d-7f58-48cf-8cc5-2ea104bbb730" xmlns:ns3="ecc0d945-4a14-41b5-aeaa-268deccf59d7" targetNamespace="http://schemas.microsoft.com/office/2006/metadata/properties" ma:root="true" ma:fieldsID="077d16b84ed75f56e13326e396d5786a" ns2:_="" ns3:_="">
    <xsd:import namespace="7001995d-7f58-48cf-8cc5-2ea104bbb730"/>
    <xsd:import namespace="ecc0d945-4a14-41b5-aeaa-268deccf59d7"/>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01995d-7f58-48cf-8cc5-2ea104bbb73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cc0d945-4a14-41b5-aeaa-268deccf59d7"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astSharedByTime xmlns="7001995d-7f58-48cf-8cc5-2ea104bbb730" xsi:nil="true"/>
    <LastSharedByUser xmlns="7001995d-7f58-48cf-8cc5-2ea104bbb730" xsi:nil="true"/>
    <SharedWithUsers xmlns="7001995d-7f58-48cf-8cc5-2ea104bbb730">
      <UserInfo>
        <DisplayName/>
        <AccountId xsi:nil="true"/>
        <AccountType/>
      </UserInfo>
    </SharedWithUsers>
  </documentManagement>
</p:properties>
</file>

<file path=customXml/itemProps1.xml><?xml version="1.0" encoding="utf-8"?>
<ds:datastoreItem xmlns:ds="http://schemas.openxmlformats.org/officeDocument/2006/customXml" ds:itemID="{A503C13B-EE1F-4223-8AE2-4CE24D3D461C}">
  <ds:schemaRefs>
    <ds:schemaRef ds:uri="http://schemas.microsoft.com/sharepoint/v3/contenttype/forms"/>
  </ds:schemaRefs>
</ds:datastoreItem>
</file>

<file path=customXml/itemProps2.xml><?xml version="1.0" encoding="utf-8"?>
<ds:datastoreItem xmlns:ds="http://schemas.openxmlformats.org/officeDocument/2006/customXml" ds:itemID="{99811E23-D0E0-4E1B-A61A-9E67533D0160}"/>
</file>

<file path=customXml/itemProps3.xml><?xml version="1.0" encoding="utf-8"?>
<ds:datastoreItem xmlns:ds="http://schemas.openxmlformats.org/officeDocument/2006/customXml" ds:itemID="{7C3A10CF-668A-4D36-B195-E2DFD09BC7C4}">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7001995d-7f58-48cf-8cc5-2ea104bbb73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Wisp</Template>
  <TotalTime>215</TotalTime>
  <Words>477</Words>
  <Application>Microsoft Office PowerPoint</Application>
  <PresentationFormat>Widescreen</PresentationFormat>
  <Paragraphs>45</Paragraphs>
  <Slides>16</Slides>
  <Notes>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Arial,Bold</vt:lpstr>
      <vt:lpstr>Calibri</vt:lpstr>
      <vt:lpstr>Century Gothic</vt:lpstr>
      <vt:lpstr>Times New Roman</vt:lpstr>
      <vt:lpstr>Wingdings 3</vt:lpstr>
      <vt:lpstr>Wisp</vt:lpstr>
      <vt:lpstr>ANZAC Day </vt:lpstr>
      <vt:lpstr>We Gather</vt:lpstr>
      <vt:lpstr>PowerPoint Presentation</vt:lpstr>
      <vt:lpstr>Opening Prayer</vt:lpstr>
      <vt:lpstr> We Listen</vt:lpstr>
      <vt:lpstr>PowerPoint Presentation</vt:lpstr>
      <vt:lpstr>We Respond</vt:lpstr>
      <vt:lpstr>PowerPoint Presentation</vt:lpstr>
      <vt:lpstr> Reflection</vt:lpstr>
      <vt:lpstr>The Ode</vt:lpstr>
      <vt:lpstr>Please Stand- The last post</vt:lpstr>
      <vt:lpstr>Reveille</vt:lpstr>
      <vt:lpstr>PowerPoint Presentation</vt:lpstr>
      <vt:lpstr>We Go</vt:lpstr>
      <vt:lpstr>PowerPoint Presentation</vt:lpstr>
      <vt:lpstr>Sign of Peace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ANZAC Day</dc:title>
  <dc:creator>Elizabeth Fort</dc:creator>
  <cp:lastModifiedBy>Aleisha Connellan</cp:lastModifiedBy>
  <cp:revision>20</cp:revision>
  <dcterms:created xsi:type="dcterms:W3CDTF">2016-04-03T23:03:27Z</dcterms:created>
  <dcterms:modified xsi:type="dcterms:W3CDTF">2017-04-20T01:40:04Z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0x010100CD607C5ACDBC124F820EE4DB0D06524F</vt:lpwstr>
  </property>
  <property fmtid="{D5CDD505-2E9C-101B-9397-08002B2CF9AE}" pid="3" name="Order">
    <vt:r8>100</vt:r8>
  </property>
  <property fmtid="{D5CDD505-2E9C-101B-9397-08002B2CF9AE}" pid="4" name="display_urn">
    <vt:lpwstr>Kerry Massie</vt:lpwstr>
  </property>
  <property fmtid="{D5CDD505-2E9C-101B-9397-08002B2CF9AE}" pid="5" name="TemplateUrl">
    <vt:lpwstr/>
  </property>
  <property fmtid="{D5CDD505-2E9C-101B-9397-08002B2CF9AE}" pid="6" name="xd_Signature">
    <vt:bool>false</vt:bool>
  </property>
  <property fmtid="{D5CDD505-2E9C-101B-9397-08002B2CF9AE}" pid="7" name="xd_ProgID">
    <vt:lpwstr/>
  </property>
</Properties>
</file>